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9" r:id="rId4"/>
    <p:sldId id="262" r:id="rId5"/>
    <p:sldId id="266" r:id="rId6"/>
    <p:sldId id="263" r:id="rId7"/>
    <p:sldId id="264" r:id="rId8"/>
    <p:sldId id="265" r:id="rId9"/>
    <p:sldId id="269" r:id="rId10"/>
    <p:sldId id="280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3"/>
    <p:restoredTop sz="94705"/>
  </p:normalViewPr>
  <p:slideViewPr>
    <p:cSldViewPr snapToGrid="0" snapToObjects="1">
      <p:cViewPr varScale="1">
        <p:scale>
          <a:sx n="114" d="100"/>
          <a:sy n="114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89C5-3598-5447-9B5E-7E611BDC6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597A-6091-9042-A6CF-79FBE84CF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2EC38-E66F-234E-AC46-AF231F7B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F8BE4-3527-AF46-8B96-94386FF8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CC5B5-B72E-6146-B506-68A110F7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085F-F4AF-4342-99F6-3FF9EDD0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F878B-C3A6-3041-93DE-7A8BC36B8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DACD-9FBE-6A48-8420-4BE09A45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6D4FC-9C85-A841-BEF5-FE894477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9B1AF-96F2-1945-8EAC-0CAE41C6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3A643-BB6D-2543-8017-78CBAC7C4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12886-58A3-9D46-98A8-BFACB47AC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A5CE2-D7DF-744D-9625-C0CB859E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8E49-4ADB-C944-822D-8E5BB2C2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D2256-CE7C-CB46-9F88-C1E4767A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B04D-21C3-B24B-8640-5237F0DF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0C12-8BC4-EA4F-B5FA-A4B92B50C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CB60-48FA-254E-8131-FB757B0C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2D349-AEE1-254D-9949-99830B1C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1B617-FE63-7C44-8735-2BBD5C31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5697-D9F2-8241-B07D-5B91C6E2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0D91-9491-3547-B519-63640BFF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B46E0-CFBC-BA4C-ABED-59EA2E94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3E260-D7A6-7140-9C2B-6B39BE2B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EC02F-C3A1-3545-A10E-513449ED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8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1F92-BEC1-494C-9FA6-8F58D469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9FC4-7467-E74E-9675-250E67387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C6CAC-50AB-0747-ABF7-A8983741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AD7B9-BEDB-924B-A927-06C4EC2D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D0ED-42F8-2C42-B342-3A5719CD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57795-10F0-8F48-BACC-91E414A2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2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69C3-203D-AB41-8758-00B521C6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AAAE3-0B7F-8A48-BF90-67CDD0F16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C91CD-9EB2-F145-A319-23E25FEE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8692A-70F9-4147-A693-93B68B190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84FF3-94A9-9045-9B45-315035EE2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439FC0-2954-5C4E-A7CB-1C34BB8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AA880-C07D-1649-97C7-ADB0D0FF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34255-E53E-2F40-A5EA-8726B21B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659A-66C5-E94D-9454-64AC40AE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42391-91A4-414A-B0D6-7A46F51F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8EBC3-C05D-0441-9777-4D6B047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21C8B-81C5-B049-A445-DB173408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EF7F1-A56A-4C4A-8B50-6FA6D528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D994B-C0EC-BF4E-9ABA-97F8EDCD5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EB70-E4D1-FF48-A1FF-C5AB0B8D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B6AC-65AD-9F4E-95E7-E359CBB4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F777-1DF5-7A4B-AD1A-32C33DC1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B94FD-A88D-7542-B2CF-10F3C36C9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B295E-D2E8-9F48-92D7-DAD2EF51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34CF2-F68E-7F47-81D4-0173C03F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AA8E-DE99-4D49-B02C-A4ED52105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DE83-3E4D-8441-8B4B-F627E7B7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62465-B1EC-0A47-B4B5-4EDAAF0F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01568-6B14-584F-AB2C-28EE88E1D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7AD16-5377-3043-94FB-019024B3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E3D9-A707-EA45-A7D7-C5CD8A5A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8A4AC-2042-8943-A983-508FE079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6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72ED0-51B3-9F45-A97C-57959AD7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951C0-9F36-2840-BFF5-4AEF5C419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19D1-956B-764E-9C85-4FBFAE560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1526-C110-3642-A8CB-BB336690A890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2F9A-F796-1A45-B59D-3E2AC2314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ADD11-4E1A-0C45-AD68-88D3CFAD4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84750-2A15-F84E-AFE3-A1C2FB5D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5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5676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25427" y="250301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976840" y="5876701"/>
            <a:ext cx="3833982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4483306" y="1834151"/>
            <a:ext cx="7327516" cy="161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5 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大変な</a:t>
            </a:r>
            <a:r>
              <a:rPr lang="en-US" altLang="ja-JP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1</a:t>
            </a:r>
            <a:r>
              <a:rPr lang="ja-JP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日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BE961B-AF65-B942-AEF0-B3032FB1D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27" y="1810118"/>
            <a:ext cx="4120621" cy="4722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F14EA-A236-3149-88F7-16131DE4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48" y="3434134"/>
            <a:ext cx="3430792" cy="3098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39C1A7-1A71-CF44-963F-5D248F479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6840" y="3445721"/>
            <a:ext cx="3833982" cy="2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8855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/>
                <a:solidFill>
                  <a:schemeClr val="bg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dirty="0">
              <a:ln/>
              <a:solidFill>
                <a:schemeClr val="bg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1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2F256BC-8728-6C4B-A669-C353E28A9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71" y="2321022"/>
            <a:ext cx="5292300" cy="3157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D202C-DA06-0B4E-9D08-ED47CB0818D1}"/>
              </a:ext>
            </a:extLst>
          </p:cNvPr>
          <p:cNvSpPr txBox="1"/>
          <p:nvPr/>
        </p:nvSpPr>
        <p:spPr>
          <a:xfrm>
            <a:off x="5426271" y="2415129"/>
            <a:ext cx="7009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/>
              <a:t>A: </a:t>
            </a:r>
            <a:r>
              <a:rPr lang="ja-JP" altLang="en-US" sz="2400"/>
              <a:t>遅れてすみません。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vi-VN" sz="2400" dirty="0"/>
              <a:t>B: </a:t>
            </a:r>
            <a:r>
              <a:rPr lang="ja-JP" altLang="en-US" sz="2400"/>
              <a:t>いいえ。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vi-VN" sz="2400" dirty="0"/>
              <a:t>A:</a:t>
            </a:r>
            <a:r>
              <a:rPr lang="ja-JP" altLang="en-US" sz="2400" u="sng"/>
              <a:t>急行に乗ったら</a:t>
            </a:r>
            <a:r>
              <a:rPr lang="ja-JP" altLang="en-US" sz="2400"/>
              <a:t>、</a:t>
            </a:r>
            <a:r>
              <a:rPr lang="ja-JP" altLang="en-US" sz="2400" u="sng"/>
              <a:t>わかば駅に止まらなかった</a:t>
            </a:r>
            <a:r>
              <a:rPr lang="ja-JP" altLang="en-US" sz="2400"/>
              <a:t>んです。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vi-VN" sz="2400" dirty="0"/>
              <a:t>B:</a:t>
            </a:r>
            <a:r>
              <a:rPr lang="ja-JP" altLang="en-US" sz="2400"/>
              <a:t>そうですか。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vi-VN" sz="2400" dirty="0"/>
              <a:t>A:</a:t>
            </a:r>
            <a:r>
              <a:rPr lang="ja-JP" altLang="en-US" sz="2400"/>
              <a:t>すみません。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7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7A808F1-404C-364E-8BA0-76BE942B7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128" y="2527465"/>
            <a:ext cx="5568884" cy="3927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D38B5-C64C-4C40-B7E4-D131137CD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707" y="1998948"/>
            <a:ext cx="5568884" cy="3927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E6C2D-77A8-A448-8864-05BD51D58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20255"/>
            <a:ext cx="5568884" cy="35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2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3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8FB071DB-48A8-E647-87E4-4AACB6CF0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3" y="4336937"/>
            <a:ext cx="3606800" cy="2400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7D6649-8437-E14B-8219-302E9D01D5E3}"/>
              </a:ext>
            </a:extLst>
          </p:cNvPr>
          <p:cNvSpPr/>
          <p:nvPr/>
        </p:nvSpPr>
        <p:spPr>
          <a:xfrm>
            <a:off x="1453374" y="2089401"/>
            <a:ext cx="8549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ja-JP" altLang="en-US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友達との約束に遅れてしまいました。１</a:t>
            </a:r>
            <a:r>
              <a:rPr lang="en-US" altLang="ja-JP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〜</a:t>
            </a:r>
            <a:r>
              <a:rPr lang="ja-JP" altLang="en-US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４の絵を見て、ペアで話しましょう。</a:t>
            </a: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ja-JP" altLang="en-US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それから友達に遅れた理由を話しましょう。</a:t>
            </a: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ABE8CC-2156-1548-87C6-EDEEE02AD742}"/>
              </a:ext>
            </a:extLst>
          </p:cNvPr>
          <p:cNvSpPr/>
          <p:nvPr/>
        </p:nvSpPr>
        <p:spPr>
          <a:xfrm>
            <a:off x="509201" y="3340799"/>
            <a:ext cx="579864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EED7E1-86F4-C843-A612-DCD0F49E4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540" y="3378985"/>
            <a:ext cx="5549087" cy="36928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64E5E3E-97B7-C641-9BDB-4ABC9620F3BE}"/>
              </a:ext>
            </a:extLst>
          </p:cNvPr>
          <p:cNvSpPr/>
          <p:nvPr/>
        </p:nvSpPr>
        <p:spPr>
          <a:xfrm>
            <a:off x="5148144" y="3138449"/>
            <a:ext cx="579864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64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1679C-E1A3-9842-9101-C918FE556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319" y="3069803"/>
            <a:ext cx="6106996" cy="28046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3BC22-9B0E-7347-A9EC-266B3722451D}"/>
              </a:ext>
            </a:extLst>
          </p:cNvPr>
          <p:cNvSpPr/>
          <p:nvPr/>
        </p:nvSpPr>
        <p:spPr>
          <a:xfrm>
            <a:off x="2624253" y="2087442"/>
            <a:ext cx="8549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ja-JP" altLang="en-US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友達との約束に遅れてしまいました。１</a:t>
            </a:r>
            <a:r>
              <a:rPr lang="en-US" altLang="ja-JP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〜</a:t>
            </a:r>
            <a:r>
              <a:rPr lang="ja-JP" altLang="en-US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４の絵を見て、ペアで話しましょう。</a:t>
            </a: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ja-JP" altLang="en-US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それから友達に遅れた理由を話しましょう。</a:t>
            </a: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A1C0A2-0AAC-6A4B-B067-E247C7211F62}"/>
              </a:ext>
            </a:extLst>
          </p:cNvPr>
          <p:cNvSpPr/>
          <p:nvPr/>
        </p:nvSpPr>
        <p:spPr>
          <a:xfrm>
            <a:off x="1587189" y="2154130"/>
            <a:ext cx="579864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A07BEF-DB75-C84E-A1E1-551522A1D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526709"/>
            <a:ext cx="3329650" cy="27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/>
                <a:solidFill>
                  <a:schemeClr val="bg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ja-JP" altLang="en-US" sz="6000" b="1">
                <a:ln/>
                <a:solidFill>
                  <a:schemeClr val="bg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駅で</a:t>
            </a:r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A4735B3-B595-AD43-A9D0-723A1F73CF32}"/>
              </a:ext>
            </a:extLst>
          </p:cNvPr>
          <p:cNvGrpSpPr/>
          <p:nvPr/>
        </p:nvGrpSpPr>
        <p:grpSpPr>
          <a:xfrm>
            <a:off x="246419" y="1641658"/>
            <a:ext cx="11414175" cy="5062756"/>
            <a:chOff x="603258" y="2756678"/>
            <a:chExt cx="11414175" cy="50627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01EE4E-E3C6-2F44-AD54-0C6D0D128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258" y="2915679"/>
              <a:ext cx="5887984" cy="47447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359A69-E60D-CF4D-8C8E-BCC0D791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3186" y="2756678"/>
              <a:ext cx="5314247" cy="506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24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E48968-0B8B-F94A-AAFC-2F82A739B87A}"/>
              </a:ext>
            </a:extLst>
          </p:cNvPr>
          <p:cNvGrpSpPr/>
          <p:nvPr/>
        </p:nvGrpSpPr>
        <p:grpSpPr>
          <a:xfrm>
            <a:off x="224191" y="5558532"/>
            <a:ext cx="3087644" cy="1065425"/>
            <a:chOff x="602512" y="5515863"/>
            <a:chExt cx="3087644" cy="106542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78CFBC-A5DB-42F4-9BF8-5B7BBD2C4A5E}"/>
                </a:ext>
              </a:extLst>
            </p:cNvPr>
            <p:cNvSpPr/>
            <p:nvPr/>
          </p:nvSpPr>
          <p:spPr>
            <a:xfrm>
              <a:off x="1854959" y="5873402"/>
              <a:ext cx="268044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3B01459-1DCE-4723-817D-FA675383B560}"/>
                </a:ext>
              </a:extLst>
            </p:cNvPr>
            <p:cNvSpPr/>
            <p:nvPr/>
          </p:nvSpPr>
          <p:spPr>
            <a:xfrm>
              <a:off x="2195326" y="5873402"/>
              <a:ext cx="1494830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cap="none" spc="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</a:t>
              </a:r>
              <a:r>
                <a:rPr lang="vi-VN" altLang="ja-JP" sz="4000" b="1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64</a:t>
              </a:r>
              <a:endParaRPr lang="en-US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20" name="Picture 2" descr="Kỷ Lục Quay Đĩa Bản Ghi Vinyl Âm - Miễn Phí vector hình ảnh trên Pixabay">
              <a:extLst>
                <a:ext uri="{FF2B5EF4-FFF2-40B4-BE49-F238E27FC236}">
                  <a16:creationId xmlns:a16="http://schemas.microsoft.com/office/drawing/2014/main" id="{096FDB08-0A22-4117-AC1E-A970DA6A8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12" y="5515863"/>
              <a:ext cx="1167528" cy="106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8E4C3-FB05-2248-B8BA-D5E8FFF00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693" y="1674729"/>
            <a:ext cx="8482017" cy="50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6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6000" dirty="0"/>
          </a:p>
          <a:p>
            <a:pPr algn="ctr"/>
            <a:r>
              <a:rPr lang="vi-VN" sz="6000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</a:t>
            </a:r>
            <a:r>
              <a:rPr lang="ja-JP" altLang="en-US" sz="6000">
                <a:solidFill>
                  <a:srgbClr val="FF0000"/>
                </a:solidFill>
                <a:highlight>
                  <a:srgbClr val="C0C0C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形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、＿＿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</a:t>
            </a:r>
            <a:br>
              <a:rPr lang="en-US" sz="60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</a:br>
            <a:endParaRPr lang="en-US" sz="6000" b="1" cap="none" spc="0" dirty="0">
              <a:ln/>
              <a:solidFill>
                <a:srgbClr val="FF0000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4DBCF7-55E9-634F-AB8C-5ABE1950AA75}"/>
              </a:ext>
            </a:extLst>
          </p:cNvPr>
          <p:cNvSpPr/>
          <p:nvPr/>
        </p:nvSpPr>
        <p:spPr>
          <a:xfrm>
            <a:off x="146209" y="3324944"/>
            <a:ext cx="4548454" cy="17453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LOẠI 1:  “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Hễ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/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Cứ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/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vế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hạn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chế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DC7EFA-AE1F-404C-96B2-919B525B3689}"/>
              </a:ext>
            </a:extLst>
          </p:cNvPr>
          <p:cNvSpPr/>
          <p:nvPr/>
        </p:nvSpPr>
        <p:spPr>
          <a:xfrm>
            <a:off x="6447740" y="3324944"/>
            <a:ext cx="5110020" cy="87265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LOẠI 2:  “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vế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thoải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mái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BD9CDCA-BF2E-BF40-9A44-635A5BE4761E}"/>
              </a:ext>
            </a:extLst>
          </p:cNvPr>
          <p:cNvSpPr/>
          <p:nvPr/>
        </p:nvSpPr>
        <p:spPr>
          <a:xfrm>
            <a:off x="6447740" y="4880003"/>
            <a:ext cx="5345151" cy="739129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LOẠI 2:  “Sau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28ED5563-F780-2E4F-B611-9B7085DEEC5B}"/>
              </a:ext>
            </a:extLst>
          </p:cNvPr>
          <p:cNvSpPr/>
          <p:nvPr/>
        </p:nvSpPr>
        <p:spPr>
          <a:xfrm>
            <a:off x="2955073" y="1787742"/>
            <a:ext cx="4906537" cy="872657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CÂU ĐIỀU KIỆN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C3D0A-5145-CF4D-B764-F9DBAB1006A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2420436" y="2660399"/>
            <a:ext cx="2987906" cy="66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48D64B-805D-DF47-A196-29BA5B78176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5408342" y="2660399"/>
            <a:ext cx="3594408" cy="66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98CC8F-C272-AC41-97AA-E9F9450FD39D}"/>
              </a:ext>
            </a:extLst>
          </p:cNvPr>
          <p:cNvCxnSpPr>
            <a:stCxn id="14" idx="2"/>
          </p:cNvCxnSpPr>
          <p:nvPr/>
        </p:nvCxnSpPr>
        <p:spPr>
          <a:xfrm>
            <a:off x="9002750" y="4197602"/>
            <a:ext cx="0" cy="6824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ja-JP" altLang="en-US" sz="6000">
                <a:solidFill>
                  <a:srgbClr val="FF0000"/>
                </a:solidFill>
                <a:highlight>
                  <a:srgbClr val="C0C0C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た形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ら、＿＿た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76D274-FC50-BE40-991D-A4D322A2EFC5}"/>
              </a:ext>
            </a:extLst>
          </p:cNvPr>
          <p:cNvSpPr/>
          <p:nvPr/>
        </p:nvSpPr>
        <p:spPr>
          <a:xfrm>
            <a:off x="1041838" y="2123835"/>
            <a:ext cx="10332406" cy="2610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急行に乗りました・降りたい駅にとまりませんでした</a:t>
            </a:r>
            <a:endParaRPr lang="vi-VN" altLang="ja-JP" sz="2800" dirty="0"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急行に乗っ</a:t>
            </a:r>
            <a:r>
              <a:rPr lang="ja-JP" altLang="en-US" sz="280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たら</a:t>
            </a: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、降りたい駅にとまりません</a:t>
            </a:r>
            <a:r>
              <a:rPr lang="ja-JP" altLang="en-US" sz="280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でした</a:t>
            </a: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。</a:t>
            </a:r>
            <a:endParaRPr lang="en-US" altLang="ja-JP" sz="2800" dirty="0"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ea typeface="Yu Mincho" panose="02020400000000000000" pitchFamily="18" charset="-128"/>
                <a:cs typeface="Arial" panose="020B0604020202020204" pitchFamily="34" charset="0"/>
              </a:rPr>
              <a:t>2. かばんを開けました・財布(さいふ)がありませんでした。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ea typeface="Yu Mincho" panose="02020400000000000000" pitchFamily="18" charset="-128"/>
                <a:cs typeface="Arial" panose="020B0604020202020204" pitchFamily="34" charset="0"/>
              </a:rPr>
              <a:t>かばんを開け</a:t>
            </a:r>
            <a:r>
              <a:rPr lang="vi-V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たら</a:t>
            </a:r>
            <a:r>
              <a:rPr lang="vi-VN" altLang="en-US" sz="2800" dirty="0">
                <a:ea typeface="Yu Mincho" panose="02020400000000000000" pitchFamily="18" charset="-128"/>
                <a:cs typeface="Arial" panose="020B0604020202020204" pitchFamily="34" charset="0"/>
              </a:rPr>
              <a:t>、財布(さいふ)がありません</a:t>
            </a:r>
            <a:r>
              <a:rPr lang="vi-V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でした</a:t>
            </a:r>
            <a:r>
              <a:rPr lang="vi-VN" altLang="en-US" sz="2800" dirty="0">
                <a:ea typeface="Yu Mincho" panose="02020400000000000000" pitchFamily="18" charset="-128"/>
                <a:cs typeface="Arial" panose="020B0604020202020204" pitchFamily="34" charset="0"/>
              </a:rPr>
              <a:t>。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972E9A-1B70-AD4C-895A-C48E4C873FD8}"/>
              </a:ext>
            </a:extLst>
          </p:cNvPr>
          <p:cNvCxnSpPr/>
          <p:nvPr/>
        </p:nvCxnSpPr>
        <p:spPr>
          <a:xfrm>
            <a:off x="568712" y="3155795"/>
            <a:ext cx="571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F54A23-A992-1340-BBC6-938AA1CFB1FC}"/>
              </a:ext>
            </a:extLst>
          </p:cNvPr>
          <p:cNvCxnSpPr/>
          <p:nvPr/>
        </p:nvCxnSpPr>
        <p:spPr>
          <a:xfrm>
            <a:off x="568712" y="4479073"/>
            <a:ext cx="571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3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ja-JP" altLang="en-US" sz="6000">
                <a:solidFill>
                  <a:srgbClr val="FF0000"/>
                </a:solidFill>
                <a:highlight>
                  <a:srgbClr val="C0C0C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た形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ら、＿＿た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1D053261-44EF-B942-8C26-9FB0DB3447DB}"/>
              </a:ext>
            </a:extLst>
          </p:cNvPr>
          <p:cNvSpPr/>
          <p:nvPr/>
        </p:nvSpPr>
        <p:spPr>
          <a:xfrm>
            <a:off x="4893582" y="3514733"/>
            <a:ext cx="2212787" cy="354740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F6C941-4BBE-3741-84E0-F2D1CA627CE8}"/>
              </a:ext>
            </a:extLst>
          </p:cNvPr>
          <p:cNvGrpSpPr/>
          <p:nvPr/>
        </p:nvGrpSpPr>
        <p:grpSpPr>
          <a:xfrm>
            <a:off x="7106370" y="1766016"/>
            <a:ext cx="4828477" cy="3946924"/>
            <a:chOff x="7106370" y="1766016"/>
            <a:chExt cx="4828477" cy="39469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6DFD4-0C04-A44E-B53A-D3190789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6370" y="1766016"/>
              <a:ext cx="4828477" cy="335239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8D2422-F9E1-5A47-B814-C047886CC462}"/>
                </a:ext>
              </a:extLst>
            </p:cNvPr>
            <p:cNvSpPr/>
            <p:nvPr/>
          </p:nvSpPr>
          <p:spPr>
            <a:xfrm>
              <a:off x="7385823" y="5251275"/>
              <a:ext cx="41222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400">
                  <a:latin typeface="Yu Mincho" panose="02020400000000000000" pitchFamily="18" charset="-128"/>
                  <a:ea typeface="Yu Mincho" panose="02020400000000000000" pitchFamily="18" charset="-128"/>
                </a:rPr>
                <a:t>窓を開け</a:t>
              </a:r>
              <a:r>
                <a:rPr lang="ja-JP" altLang="en-US" sz="2400" b="1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たら</a:t>
              </a:r>
              <a:r>
                <a:rPr lang="ja-JP" altLang="en-US" sz="2400">
                  <a:latin typeface="Yu Mincho" panose="02020400000000000000" pitchFamily="18" charset="-128"/>
                  <a:ea typeface="Yu Mincho" panose="02020400000000000000" pitchFamily="18" charset="-128"/>
                </a:rPr>
                <a:t>雨</a:t>
              </a:r>
              <a:r>
                <a:rPr lang="ja-JP" altLang="en-US" sz="2400" b="1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でした。</a:t>
              </a:r>
              <a:endParaRPr lang="vi-VN" altLang="ja-JP" sz="2400" b="1" dirty="0">
                <a:solidFill>
                  <a:srgbClr val="FF0000"/>
                </a:solidFill>
                <a:ea typeface="Yu Mincho" panose="02020400000000000000" pitchFamily="18" charset="-128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82C248-F81B-BA46-BAE5-9407B238C93C}"/>
              </a:ext>
            </a:extLst>
          </p:cNvPr>
          <p:cNvGrpSpPr/>
          <p:nvPr/>
        </p:nvGrpSpPr>
        <p:grpSpPr>
          <a:xfrm>
            <a:off x="146208" y="1911057"/>
            <a:ext cx="4747375" cy="3922187"/>
            <a:chOff x="146208" y="1911057"/>
            <a:chExt cx="4747375" cy="39221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5AD034-F85B-3D44-A61C-E90C2ECD9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08" y="1911057"/>
              <a:ext cx="4747375" cy="32073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A11DA2-BCC5-7846-BDFA-FB985D408704}"/>
                </a:ext>
              </a:extLst>
            </p:cNvPr>
            <p:cNvSpPr/>
            <p:nvPr/>
          </p:nvSpPr>
          <p:spPr>
            <a:xfrm>
              <a:off x="146208" y="5371579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ja-JP" altLang="en-US" sz="2400">
                  <a:latin typeface="Yu Mincho" panose="02020400000000000000" pitchFamily="18" charset="-128"/>
                  <a:ea typeface="Yu Mincho" panose="02020400000000000000" pitchFamily="18" charset="-128"/>
                </a:rPr>
                <a:t>窓を開けました・雨でした</a:t>
              </a:r>
              <a:endParaRPr lang="en-US" sz="24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4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ja-JP" altLang="en-US" sz="6000">
                <a:solidFill>
                  <a:srgbClr val="FF0000"/>
                </a:solidFill>
                <a:highlight>
                  <a:srgbClr val="C0C0C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た形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ら、＿＿た</a:t>
            </a:r>
            <a:endParaRPr lang="en-US" sz="6000" b="1" dirty="0">
              <a:ln/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4E31D9-C2AB-4943-BBE6-919E6D7F9D57}"/>
              </a:ext>
            </a:extLst>
          </p:cNvPr>
          <p:cNvGrpSpPr/>
          <p:nvPr/>
        </p:nvGrpSpPr>
        <p:grpSpPr>
          <a:xfrm>
            <a:off x="6658509" y="1709916"/>
            <a:ext cx="5387282" cy="4668582"/>
            <a:chOff x="6658509" y="1709916"/>
            <a:chExt cx="5387282" cy="466858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157A526-6DBC-AD45-85A7-7E84F5AC833F}"/>
                </a:ext>
              </a:extLst>
            </p:cNvPr>
            <p:cNvSpPr txBox="1">
              <a:spLocks/>
            </p:cNvSpPr>
            <p:nvPr/>
          </p:nvSpPr>
          <p:spPr>
            <a:xfrm>
              <a:off x="6658509" y="5735357"/>
              <a:ext cx="5387282" cy="6431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ja-JP" altLang="en-US">
                  <a:latin typeface="Yu Mincho" panose="02020400000000000000" pitchFamily="18" charset="-128"/>
                  <a:ea typeface="Yu Mincho" panose="02020400000000000000" pitchFamily="18" charset="-128"/>
                </a:rPr>
                <a:t>学校へ行っ</a:t>
              </a:r>
              <a:r>
                <a:rPr lang="ja-JP" altLang="en-US" b="1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たら</a:t>
              </a:r>
              <a:r>
                <a:rPr lang="vi-VN" altLang="ja-JP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, </a:t>
              </a:r>
              <a:r>
                <a:rPr lang="ja-JP" altLang="en-US">
                  <a:latin typeface="Yu Mincho" panose="02020400000000000000" pitchFamily="18" charset="-128"/>
                  <a:ea typeface="Yu Mincho" panose="02020400000000000000" pitchFamily="18" charset="-128"/>
                </a:rPr>
                <a:t>誰もいません</a:t>
              </a:r>
              <a:r>
                <a:rPr lang="ja-JP" altLang="en-US" b="1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でした</a:t>
              </a:r>
              <a:r>
                <a:rPr lang="ja-JP" altLang="en-US">
                  <a:latin typeface="Yu Mincho" panose="02020400000000000000" pitchFamily="18" charset="-128"/>
                  <a:ea typeface="Yu Mincho" panose="02020400000000000000" pitchFamily="18" charset="-128"/>
                </a:rPr>
                <a:t>。</a:t>
              </a:r>
              <a:endParaRPr lang="en-US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  <a:p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C5CCB4-119C-F94F-B3CD-2DC18D52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8510" y="1709916"/>
              <a:ext cx="5074776" cy="359069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3A5483-486A-5944-8522-031C7982957D}"/>
              </a:ext>
            </a:extLst>
          </p:cNvPr>
          <p:cNvGrpSpPr/>
          <p:nvPr/>
        </p:nvGrpSpPr>
        <p:grpSpPr>
          <a:xfrm>
            <a:off x="166799" y="1709916"/>
            <a:ext cx="4840099" cy="4993342"/>
            <a:chOff x="166799" y="1709916"/>
            <a:chExt cx="4840099" cy="499334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EB4E9D-F7DE-2C4B-B6DF-281D384E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191" y="1709916"/>
              <a:ext cx="4640765" cy="37022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18C098-BA73-D24A-B89B-12085DA37357}"/>
                </a:ext>
              </a:extLst>
            </p:cNvPr>
            <p:cNvSpPr/>
            <p:nvPr/>
          </p:nvSpPr>
          <p:spPr>
            <a:xfrm>
              <a:off x="166799" y="5872261"/>
              <a:ext cx="48400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400">
                  <a:latin typeface="Yu Mincho" panose="02020400000000000000" pitchFamily="18" charset="-128"/>
                  <a:ea typeface="Yu Mincho" panose="02020400000000000000" pitchFamily="18" charset="-128"/>
                </a:rPr>
                <a:t>学校へ行きました・だれもいませんでした</a:t>
              </a:r>
              <a:endParaRPr lang="en-US" sz="24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</p:grpSp>
      <p:sp>
        <p:nvSpPr>
          <p:cNvPr id="18" name="Pentagon 17">
            <a:extLst>
              <a:ext uri="{FF2B5EF4-FFF2-40B4-BE49-F238E27FC236}">
                <a16:creationId xmlns:a16="http://schemas.microsoft.com/office/drawing/2014/main" id="{9535DEBC-2286-A74D-A122-CDB36D699C7A}"/>
              </a:ext>
            </a:extLst>
          </p:cNvPr>
          <p:cNvSpPr/>
          <p:nvPr/>
        </p:nvSpPr>
        <p:spPr>
          <a:xfrm>
            <a:off x="4893582" y="3514733"/>
            <a:ext cx="1764927" cy="354740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ja-JP" altLang="en-US" sz="6000">
                <a:solidFill>
                  <a:srgbClr val="FF0000"/>
                </a:solidFill>
                <a:highlight>
                  <a:srgbClr val="C0C0C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た形</a:t>
            </a:r>
            <a:r>
              <a:rPr lang="ja-JP" altLang="en-US" sz="60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ら、＿＿た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E39EB2-E1B0-7340-9B77-DAFEFA7E9C7A}"/>
              </a:ext>
            </a:extLst>
          </p:cNvPr>
          <p:cNvSpPr txBox="1">
            <a:spLocks/>
          </p:cNvSpPr>
          <p:nvPr/>
        </p:nvSpPr>
        <p:spPr>
          <a:xfrm>
            <a:off x="704386" y="1690688"/>
            <a:ext cx="10515600" cy="1152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94F58-25B0-0C41-B056-CB105AC77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22" y="1839951"/>
            <a:ext cx="4758041" cy="3178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6DA2BB-C640-D84E-8571-2666519DC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766" y="1839951"/>
            <a:ext cx="5835992" cy="31780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077752-9AA8-C34B-9F32-E6DEF46EBBF4}"/>
              </a:ext>
            </a:extLst>
          </p:cNvPr>
          <p:cNvSpPr/>
          <p:nvPr/>
        </p:nvSpPr>
        <p:spPr>
          <a:xfrm>
            <a:off x="9687" y="5276198"/>
            <a:ext cx="5142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タクシー乗り場へ行きました・人がたくさん並んでいました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952D7-797C-B345-8552-56903215E3E2}"/>
              </a:ext>
            </a:extLst>
          </p:cNvPr>
          <p:cNvSpPr/>
          <p:nvPr/>
        </p:nvSpPr>
        <p:spPr>
          <a:xfrm>
            <a:off x="5783766" y="527619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タクシー乗り場へ行っ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、人がたくさん並んでい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ました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148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/>
                <a:solidFill>
                  <a:schemeClr val="bg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CFA40A-6268-824B-BB49-23C86509B7B2}"/>
              </a:ext>
            </a:extLst>
          </p:cNvPr>
          <p:cNvSpPr txBox="1"/>
          <p:nvPr/>
        </p:nvSpPr>
        <p:spPr>
          <a:xfrm>
            <a:off x="1209758" y="1759477"/>
            <a:ext cx="908453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vi-VN" altLang="ja-JP" dirty="0"/>
              <a:t>	A.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明日、雨が降っ</a:t>
            </a:r>
            <a:r>
              <a:rPr lang="ja-JP" altLang="en-US" sz="24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、サッカーの試合は中止です。</a:t>
            </a:r>
            <a:endParaRPr lang="vi-VN" altLang="ja-JP" sz="2400" dirty="0">
              <a:ea typeface="Yu Mincho" panose="02020400000000000000" pitchFamily="18" charset="-128"/>
            </a:endParaRPr>
          </a:p>
          <a:p>
            <a:r>
              <a:rPr lang="vi-VN" dirty="0"/>
              <a:t>	B.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大学を卒業し</a:t>
            </a:r>
            <a:r>
              <a:rPr lang="ja-JP" altLang="en-US" sz="24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、父の会社で働こうと思っています。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vi-VN" dirty="0"/>
              <a:t>	C.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かばんを開け</a:t>
            </a:r>
            <a:r>
              <a:rPr lang="ja-JP" altLang="en-US" sz="24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、財布が入っていませんでした。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A858D-BE8D-394F-9879-154BF33F6F7D}"/>
              </a:ext>
            </a:extLst>
          </p:cNvPr>
          <p:cNvSpPr txBox="1"/>
          <p:nvPr/>
        </p:nvSpPr>
        <p:spPr>
          <a:xfrm>
            <a:off x="1333990" y="3311858"/>
            <a:ext cx="8836073" cy="3358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1.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もみじ屋へ行っ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、今日は休みでした。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dirty="0">
                <a:ea typeface="Yu Mincho" panose="02020400000000000000" pitchFamily="18" charset="-128"/>
              </a:rPr>
              <a:t>2.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うちへ帰っ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、すぐ連絡します。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dirty="0">
                <a:ea typeface="Yu Mincho" panose="02020400000000000000" pitchFamily="18" charset="-128"/>
              </a:rPr>
              <a:t>3.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週末、暇だっ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、一緒にふじまるランドへ行きませんか。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sz="2400" dirty="0">
                <a:ea typeface="Yu Mincho" panose="02020400000000000000" pitchFamily="18" charset="-128"/>
              </a:rPr>
              <a:t>4.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冬になっ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、スキーをしたいです。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dirty="0">
                <a:ea typeface="Yu Mincho" panose="02020400000000000000" pitchFamily="18" charset="-128"/>
              </a:rPr>
              <a:t>5.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お金があっ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、車を買いたいです。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400" dirty="0">
                <a:ea typeface="Yu Mincho" panose="02020400000000000000" pitchFamily="18" charset="-128"/>
              </a:rPr>
              <a:t>6.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起き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たら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、もう　１２じでした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5A0480-BF1D-D547-88B9-962339BA56EF}"/>
              </a:ext>
            </a:extLst>
          </p:cNvPr>
          <p:cNvGrpSpPr/>
          <p:nvPr/>
        </p:nvGrpSpPr>
        <p:grpSpPr>
          <a:xfrm>
            <a:off x="10694020" y="3334793"/>
            <a:ext cx="603446" cy="3219780"/>
            <a:chOff x="9645805" y="3389971"/>
            <a:chExt cx="603446" cy="3219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A148EF-8EB3-BE46-B803-57655D2AD011}"/>
                </a:ext>
              </a:extLst>
            </p:cNvPr>
            <p:cNvSpPr txBox="1"/>
            <p:nvPr/>
          </p:nvSpPr>
          <p:spPr>
            <a:xfrm>
              <a:off x="9645805" y="338997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 </a:t>
              </a:r>
              <a:r>
                <a:rPr lang="en-US" dirty="0">
                  <a:solidFill>
                    <a:srgbClr val="FF0000"/>
                  </a:solidFill>
                </a:rPr>
                <a:t>C </a:t>
              </a:r>
              <a:r>
                <a:rPr lang="en-US" dirty="0"/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CD8D12-AE79-4E42-A519-5B9499F667AD}"/>
                </a:ext>
              </a:extLst>
            </p:cNvPr>
            <p:cNvSpPr txBox="1"/>
            <p:nvPr/>
          </p:nvSpPr>
          <p:spPr>
            <a:xfrm>
              <a:off x="9645805" y="3876057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 </a:t>
              </a:r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 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FD177C-6C7F-844E-9F95-7F05B93322DF}"/>
                </a:ext>
              </a:extLst>
            </p:cNvPr>
            <p:cNvSpPr txBox="1"/>
            <p:nvPr/>
          </p:nvSpPr>
          <p:spPr>
            <a:xfrm>
              <a:off x="9676658" y="436214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 </a:t>
              </a:r>
              <a:r>
                <a:rPr lang="en-US" dirty="0">
                  <a:solidFill>
                    <a:srgbClr val="FF0000"/>
                  </a:solidFill>
                </a:rPr>
                <a:t>A 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28D807-7F9B-594B-A321-83182C8893E0}"/>
                </a:ext>
              </a:extLst>
            </p:cNvPr>
            <p:cNvSpPr txBox="1"/>
            <p:nvPr/>
          </p:nvSpPr>
          <p:spPr>
            <a:xfrm>
              <a:off x="9676355" y="500224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 </a:t>
              </a:r>
              <a:r>
                <a:rPr lang="en-US" dirty="0">
                  <a:solidFill>
                    <a:srgbClr val="FF0000"/>
                  </a:solidFill>
                </a:rPr>
                <a:t>B </a:t>
              </a:r>
              <a:r>
                <a:rPr lang="en-US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10724F-8F29-384C-A1B2-B3B3432E8484}"/>
                </a:ext>
              </a:extLst>
            </p:cNvPr>
            <p:cNvSpPr txBox="1"/>
            <p:nvPr/>
          </p:nvSpPr>
          <p:spPr>
            <a:xfrm>
              <a:off x="9684673" y="564772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 </a:t>
              </a:r>
              <a:r>
                <a:rPr lang="en-US" dirty="0">
                  <a:solidFill>
                    <a:srgbClr val="FF0000"/>
                  </a:solidFill>
                </a:rPr>
                <a:t>A 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CB77C6-D443-D54F-914E-6EF6087B5ED2}"/>
                </a:ext>
              </a:extLst>
            </p:cNvPr>
            <p:cNvSpPr txBox="1"/>
            <p:nvPr/>
          </p:nvSpPr>
          <p:spPr>
            <a:xfrm>
              <a:off x="9676354" y="624041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 </a:t>
              </a:r>
              <a:r>
                <a:rPr lang="en-US" dirty="0">
                  <a:solidFill>
                    <a:srgbClr val="FF0000"/>
                  </a:solidFill>
                </a:rPr>
                <a:t>C</a:t>
              </a:r>
              <a:r>
                <a:rPr lang="en-US" dirty="0"/>
                <a:t>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03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413</Words>
  <Application>Microsoft Macintosh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Yu Mincho</vt:lpstr>
      <vt:lpstr>Yu Mincho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2021-07-25T13:46:46Z</dcterms:created>
  <dcterms:modified xsi:type="dcterms:W3CDTF">2021-07-29T04:48:33Z</dcterms:modified>
</cp:coreProperties>
</file>